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9"/>
  </p:notesMasterIdLst>
  <p:sldIdLst>
    <p:sldId id="278" r:id="rId5"/>
    <p:sldId id="279" r:id="rId6"/>
    <p:sldId id="280" r:id="rId7"/>
    <p:sldId id="295" r:id="rId8"/>
    <p:sldId id="284" r:id="rId9"/>
    <p:sldId id="294" r:id="rId10"/>
    <p:sldId id="297" r:id="rId11"/>
    <p:sldId id="296" r:id="rId12"/>
    <p:sldId id="298" r:id="rId13"/>
    <p:sldId id="301" r:id="rId14"/>
    <p:sldId id="304" r:id="rId15"/>
    <p:sldId id="299" r:id="rId16"/>
    <p:sldId id="302" r:id="rId17"/>
    <p:sldId id="293" r:id="rId18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970E60-4561-4AF5-8E89-E92CCF285135}" v="18" dt="2023-11-28T17:51:03.113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77" autoAdjust="0"/>
  </p:normalViewPr>
  <p:slideViewPr>
    <p:cSldViewPr snapToGrid="0" snapToObjects="1">
      <p:cViewPr varScale="1">
        <p:scale>
          <a:sx n="88" d="100"/>
          <a:sy n="88" d="100"/>
        </p:scale>
        <p:origin x="494" y="82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slova, Ema" userId="8d0ffd06-04e1-42a7-ab8c-b65350b42a3c" providerId="ADAL" clId="{E3970E60-4561-4AF5-8E89-E92CCF285135}"/>
    <pc:docChg chg="undo custSel addSld delSld modSld sldOrd">
      <pc:chgData name="Greslova, Ema" userId="8d0ffd06-04e1-42a7-ab8c-b65350b42a3c" providerId="ADAL" clId="{E3970E60-4561-4AF5-8E89-E92CCF285135}" dt="2023-11-28T17:51:21.679" v="3353" actId="47"/>
      <pc:docMkLst>
        <pc:docMk/>
      </pc:docMkLst>
      <pc:sldChg chg="modSp mod">
        <pc:chgData name="Greslova, Ema" userId="8d0ffd06-04e1-42a7-ab8c-b65350b42a3c" providerId="ADAL" clId="{E3970E60-4561-4AF5-8E89-E92CCF285135}" dt="2023-11-25T16:15:52.263" v="1632" actId="20577"/>
        <pc:sldMkLst>
          <pc:docMk/>
          <pc:sldMk cId="3855531800" sldId="279"/>
        </pc:sldMkLst>
        <pc:spChg chg="mod">
          <ac:chgData name="Greslova, Ema" userId="8d0ffd06-04e1-42a7-ab8c-b65350b42a3c" providerId="ADAL" clId="{E3970E60-4561-4AF5-8E89-E92CCF285135}" dt="2023-11-25T16:15:52.263" v="1632" actId="20577"/>
          <ac:spMkLst>
            <pc:docMk/>
            <pc:sldMk cId="3855531800" sldId="279"/>
            <ac:spMk id="3" creationId="{4D1F66E5-D2D7-172B-46BA-FEBFE092CC7F}"/>
          </ac:spMkLst>
        </pc:spChg>
      </pc:sldChg>
      <pc:sldChg chg="addSp delSp modSp mod">
        <pc:chgData name="Greslova, Ema" userId="8d0ffd06-04e1-42a7-ab8c-b65350b42a3c" providerId="ADAL" clId="{E3970E60-4561-4AF5-8E89-E92CCF285135}" dt="2023-11-28T17:04:42.742" v="1787" actId="478"/>
        <pc:sldMkLst>
          <pc:docMk/>
          <pc:sldMk cId="2532379308" sldId="298"/>
        </pc:sldMkLst>
        <pc:spChg chg="add mod">
          <ac:chgData name="Greslova, Ema" userId="8d0ffd06-04e1-42a7-ab8c-b65350b42a3c" providerId="ADAL" clId="{E3970E60-4561-4AF5-8E89-E92CCF285135}" dt="2023-11-25T16:15:33.814" v="1602" actId="403"/>
          <ac:spMkLst>
            <pc:docMk/>
            <pc:sldMk cId="2532379308" sldId="298"/>
            <ac:spMk id="3" creationId="{FB6ABFEE-328F-EAAB-5DD8-F6443E2E5506}"/>
          </ac:spMkLst>
        </pc:spChg>
        <pc:cxnChg chg="del">
          <ac:chgData name="Greslova, Ema" userId="8d0ffd06-04e1-42a7-ab8c-b65350b42a3c" providerId="ADAL" clId="{E3970E60-4561-4AF5-8E89-E92CCF285135}" dt="2023-11-28T17:04:42.742" v="1787" actId="478"/>
          <ac:cxnSpMkLst>
            <pc:docMk/>
            <pc:sldMk cId="2532379308" sldId="298"/>
            <ac:cxnSpMk id="19" creationId="{AC282352-833C-1A5F-145C-47ABCDF23A59}"/>
          </ac:cxnSpMkLst>
        </pc:cxnChg>
      </pc:sldChg>
      <pc:sldChg chg="addSp delSp modSp add mod">
        <pc:chgData name="Greslova, Ema" userId="8d0ffd06-04e1-42a7-ab8c-b65350b42a3c" providerId="ADAL" clId="{E3970E60-4561-4AF5-8E89-E92CCF285135}" dt="2023-11-25T16:11:58.455" v="1361" actId="20577"/>
        <pc:sldMkLst>
          <pc:docMk/>
          <pc:sldMk cId="52664844" sldId="299"/>
        </pc:sldMkLst>
        <pc:spChg chg="mod">
          <ac:chgData name="Greslova, Ema" userId="8d0ffd06-04e1-42a7-ab8c-b65350b42a3c" providerId="ADAL" clId="{E3970E60-4561-4AF5-8E89-E92CCF285135}" dt="2023-11-25T15:57:50.748" v="807" actId="1076"/>
          <ac:spMkLst>
            <pc:docMk/>
            <pc:sldMk cId="52664844" sldId="299"/>
            <ac:spMk id="2" creationId="{884B311B-3177-0658-3585-6639F26A9BF6}"/>
          </ac:spMkLst>
        </pc:spChg>
        <pc:spChg chg="mod">
          <ac:chgData name="Greslova, Ema" userId="8d0ffd06-04e1-42a7-ab8c-b65350b42a3c" providerId="ADAL" clId="{E3970E60-4561-4AF5-8E89-E92CCF285135}" dt="2023-11-25T16:11:58.455" v="1361" actId="20577"/>
          <ac:spMkLst>
            <pc:docMk/>
            <pc:sldMk cId="52664844" sldId="299"/>
            <ac:spMk id="5" creationId="{A34AC1DA-C72D-6D95-3F03-0F5D7468393F}"/>
          </ac:spMkLst>
        </pc:spChg>
        <pc:picChg chg="add mod">
          <ac:chgData name="Greslova, Ema" userId="8d0ffd06-04e1-42a7-ab8c-b65350b42a3c" providerId="ADAL" clId="{E3970E60-4561-4AF5-8E89-E92CCF285135}" dt="2023-11-25T15:57:53.649" v="808" actId="1076"/>
          <ac:picMkLst>
            <pc:docMk/>
            <pc:sldMk cId="52664844" sldId="299"/>
            <ac:picMk id="6" creationId="{0E80C474-1074-2C40-CB0E-8E239E8CA578}"/>
          </ac:picMkLst>
        </pc:picChg>
        <pc:picChg chg="add del">
          <ac:chgData name="Greslova, Ema" userId="8d0ffd06-04e1-42a7-ab8c-b65350b42a3c" providerId="ADAL" clId="{E3970E60-4561-4AF5-8E89-E92CCF285135}" dt="2023-11-25T15:52:46.385" v="414" actId="478"/>
          <ac:picMkLst>
            <pc:docMk/>
            <pc:sldMk cId="52664844" sldId="299"/>
            <ac:picMk id="14" creationId="{81991DBE-8F20-C15B-C0C7-176FB7667F0F}"/>
          </ac:picMkLst>
        </pc:picChg>
        <pc:picChg chg="add mod">
          <ac:chgData name="Greslova, Ema" userId="8d0ffd06-04e1-42a7-ab8c-b65350b42a3c" providerId="ADAL" clId="{E3970E60-4561-4AF5-8E89-E92CCF285135}" dt="2023-11-25T15:57:59.881" v="810" actId="1076"/>
          <ac:picMkLst>
            <pc:docMk/>
            <pc:sldMk cId="52664844" sldId="299"/>
            <ac:picMk id="18" creationId="{BD358E8A-F2A6-585C-1A32-C3AE95C359D5}"/>
          </ac:picMkLst>
        </pc:picChg>
        <pc:picChg chg="del">
          <ac:chgData name="Greslova, Ema" userId="8d0ffd06-04e1-42a7-ab8c-b65350b42a3c" providerId="ADAL" clId="{E3970E60-4561-4AF5-8E89-E92CCF285135}" dt="2023-11-25T15:48:29.422" v="3" actId="478"/>
          <ac:picMkLst>
            <pc:docMk/>
            <pc:sldMk cId="52664844" sldId="299"/>
            <ac:picMk id="22" creationId="{17FFAEC4-935B-AEF3-A323-5AD6FFDE886A}"/>
          </ac:picMkLst>
        </pc:picChg>
        <pc:picChg chg="add mod">
          <ac:chgData name="Greslova, Ema" userId="8d0ffd06-04e1-42a7-ab8c-b65350b42a3c" providerId="ADAL" clId="{E3970E60-4561-4AF5-8E89-E92CCF285135}" dt="2023-11-25T15:58:18.577" v="816" actId="1076"/>
          <ac:picMkLst>
            <pc:docMk/>
            <pc:sldMk cId="52664844" sldId="299"/>
            <ac:picMk id="28" creationId="{2F8276A8-2523-8445-23E3-598E8C8A16B1}"/>
          </ac:picMkLst>
        </pc:picChg>
        <pc:picChg chg="add mod">
          <ac:chgData name="Greslova, Ema" userId="8d0ffd06-04e1-42a7-ab8c-b65350b42a3c" providerId="ADAL" clId="{E3970E60-4561-4AF5-8E89-E92CCF285135}" dt="2023-11-25T16:02:44.594" v="1145" actId="14100"/>
          <ac:picMkLst>
            <pc:docMk/>
            <pc:sldMk cId="52664844" sldId="299"/>
            <ac:picMk id="35" creationId="{5E3ED436-2390-948A-7CBF-D8EF94D25908}"/>
          </ac:picMkLst>
        </pc:picChg>
        <pc:cxnChg chg="mod ord">
          <ac:chgData name="Greslova, Ema" userId="8d0ffd06-04e1-42a7-ab8c-b65350b42a3c" providerId="ADAL" clId="{E3970E60-4561-4AF5-8E89-E92CCF285135}" dt="2023-11-25T16:00:20.839" v="929" actId="14100"/>
          <ac:cxnSpMkLst>
            <pc:docMk/>
            <pc:sldMk cId="52664844" sldId="299"/>
            <ac:cxnSpMk id="11" creationId="{E167CFB6-305D-2F80-321A-E36E181F3318}"/>
          </ac:cxnSpMkLst>
        </pc:cxnChg>
        <pc:cxnChg chg="mod ord">
          <ac:chgData name="Greslova, Ema" userId="8d0ffd06-04e1-42a7-ab8c-b65350b42a3c" providerId="ADAL" clId="{E3970E60-4561-4AF5-8E89-E92CCF285135}" dt="2023-11-25T16:00:16.771" v="928" actId="14100"/>
          <ac:cxnSpMkLst>
            <pc:docMk/>
            <pc:sldMk cId="52664844" sldId="299"/>
            <ac:cxnSpMk id="16" creationId="{97AC2F05-942B-BA21-79EC-C11196ED2648}"/>
          </ac:cxnSpMkLst>
        </pc:cxnChg>
        <pc:cxnChg chg="mod ord">
          <ac:chgData name="Greslova, Ema" userId="8d0ffd06-04e1-42a7-ab8c-b65350b42a3c" providerId="ADAL" clId="{E3970E60-4561-4AF5-8E89-E92CCF285135}" dt="2023-11-25T15:57:56.906" v="809" actId="14100"/>
          <ac:cxnSpMkLst>
            <pc:docMk/>
            <pc:sldMk cId="52664844" sldId="299"/>
            <ac:cxnSpMk id="19" creationId="{AC282352-833C-1A5F-145C-47ABCDF23A59}"/>
          </ac:cxnSpMkLst>
        </pc:cxnChg>
        <pc:cxnChg chg="add mod">
          <ac:chgData name="Greslova, Ema" userId="8d0ffd06-04e1-42a7-ab8c-b65350b42a3c" providerId="ADAL" clId="{E3970E60-4561-4AF5-8E89-E92CCF285135}" dt="2023-11-25T16:02:57.455" v="1148" actId="14100"/>
          <ac:cxnSpMkLst>
            <pc:docMk/>
            <pc:sldMk cId="52664844" sldId="299"/>
            <ac:cxnSpMk id="36" creationId="{06B9FEB7-6F1A-F7F9-DC81-3C753056BF0F}"/>
          </ac:cxnSpMkLst>
        </pc:cxnChg>
      </pc:sldChg>
      <pc:sldChg chg="delSp modSp add del mod">
        <pc:chgData name="Greslova, Ema" userId="8d0ffd06-04e1-42a7-ab8c-b65350b42a3c" providerId="ADAL" clId="{E3970E60-4561-4AF5-8E89-E92CCF285135}" dt="2023-11-28T17:51:21.679" v="3353" actId="47"/>
        <pc:sldMkLst>
          <pc:docMk/>
          <pc:sldMk cId="2209163613" sldId="300"/>
        </pc:sldMkLst>
        <pc:spChg chg="mod">
          <ac:chgData name="Greslova, Ema" userId="8d0ffd06-04e1-42a7-ab8c-b65350b42a3c" providerId="ADAL" clId="{E3970E60-4561-4AF5-8E89-E92CCF285135}" dt="2023-11-25T16:12:26.261" v="1367" actId="6549"/>
          <ac:spMkLst>
            <pc:docMk/>
            <pc:sldMk cId="2209163613" sldId="300"/>
            <ac:spMk id="2" creationId="{884B311B-3177-0658-3585-6639F26A9BF6}"/>
          </ac:spMkLst>
        </pc:spChg>
        <pc:spChg chg="mod">
          <ac:chgData name="Greslova, Ema" userId="8d0ffd06-04e1-42a7-ab8c-b65350b42a3c" providerId="ADAL" clId="{E3970E60-4561-4AF5-8E89-E92CCF285135}" dt="2023-11-25T16:12:29.628" v="1368" actId="6549"/>
          <ac:spMkLst>
            <pc:docMk/>
            <pc:sldMk cId="2209163613" sldId="300"/>
            <ac:spMk id="5" creationId="{A34AC1DA-C72D-6D95-3F03-0F5D7468393F}"/>
          </ac:spMkLst>
        </pc:spChg>
        <pc:picChg chg="del">
          <ac:chgData name="Greslova, Ema" userId="8d0ffd06-04e1-42a7-ab8c-b65350b42a3c" providerId="ADAL" clId="{E3970E60-4561-4AF5-8E89-E92CCF285135}" dt="2023-11-25T16:12:23.529" v="1366" actId="478"/>
          <ac:picMkLst>
            <pc:docMk/>
            <pc:sldMk cId="2209163613" sldId="300"/>
            <ac:picMk id="22" creationId="{17FFAEC4-935B-AEF3-A323-5AD6FFDE886A}"/>
          </ac:picMkLst>
        </pc:picChg>
        <pc:cxnChg chg="ord">
          <ac:chgData name="Greslova, Ema" userId="8d0ffd06-04e1-42a7-ab8c-b65350b42a3c" providerId="ADAL" clId="{E3970E60-4561-4AF5-8E89-E92CCF285135}" dt="2023-11-25T16:12:22.559" v="1365" actId="166"/>
          <ac:cxnSpMkLst>
            <pc:docMk/>
            <pc:sldMk cId="2209163613" sldId="300"/>
            <ac:cxnSpMk id="11" creationId="{E167CFB6-305D-2F80-321A-E36E181F3318}"/>
          </ac:cxnSpMkLst>
        </pc:cxnChg>
        <pc:cxnChg chg="ord">
          <ac:chgData name="Greslova, Ema" userId="8d0ffd06-04e1-42a7-ab8c-b65350b42a3c" providerId="ADAL" clId="{E3970E60-4561-4AF5-8E89-E92CCF285135}" dt="2023-11-25T16:12:19.998" v="1364" actId="166"/>
          <ac:cxnSpMkLst>
            <pc:docMk/>
            <pc:sldMk cId="2209163613" sldId="300"/>
            <ac:cxnSpMk id="16" creationId="{97AC2F05-942B-BA21-79EC-C11196ED2648}"/>
          </ac:cxnSpMkLst>
        </pc:cxnChg>
        <pc:cxnChg chg="mod ord">
          <ac:chgData name="Greslova, Ema" userId="8d0ffd06-04e1-42a7-ab8c-b65350b42a3c" providerId="ADAL" clId="{E3970E60-4561-4AF5-8E89-E92CCF285135}" dt="2023-11-25T16:12:16.521" v="1363" actId="166"/>
          <ac:cxnSpMkLst>
            <pc:docMk/>
            <pc:sldMk cId="2209163613" sldId="300"/>
            <ac:cxnSpMk id="19" creationId="{AC282352-833C-1A5F-145C-47ABCDF23A59}"/>
          </ac:cxnSpMkLst>
        </pc:cxnChg>
      </pc:sldChg>
      <pc:sldChg chg="addSp delSp modSp new mod ord">
        <pc:chgData name="Greslova, Ema" userId="8d0ffd06-04e1-42a7-ab8c-b65350b42a3c" providerId="ADAL" clId="{E3970E60-4561-4AF5-8E89-E92CCF285135}" dt="2023-11-28T17:45:36.707" v="2881" actId="313"/>
        <pc:sldMkLst>
          <pc:docMk/>
          <pc:sldMk cId="1644276166" sldId="301"/>
        </pc:sldMkLst>
        <pc:spChg chg="mod">
          <ac:chgData name="Greslova, Ema" userId="8d0ffd06-04e1-42a7-ab8c-b65350b42a3c" providerId="ADAL" clId="{E3970E60-4561-4AF5-8E89-E92CCF285135}" dt="2023-11-28T17:43:52.817" v="2840" actId="313"/>
          <ac:spMkLst>
            <pc:docMk/>
            <pc:sldMk cId="1644276166" sldId="301"/>
            <ac:spMk id="2" creationId="{C5FB2DA5-807C-9CB5-28A5-90B7ABC54244}"/>
          </ac:spMkLst>
        </pc:spChg>
        <pc:spChg chg="del">
          <ac:chgData name="Greslova, Ema" userId="8d0ffd06-04e1-42a7-ab8c-b65350b42a3c" providerId="ADAL" clId="{E3970E60-4561-4AF5-8E89-E92CCF285135}" dt="2023-11-28T16:22:34.306" v="1634" actId="22"/>
          <ac:spMkLst>
            <pc:docMk/>
            <pc:sldMk cId="1644276166" sldId="301"/>
            <ac:spMk id="3" creationId="{4C296634-6605-CFE0-1061-B8466D6807F9}"/>
          </ac:spMkLst>
        </pc:spChg>
        <pc:spChg chg="del">
          <ac:chgData name="Greslova, Ema" userId="8d0ffd06-04e1-42a7-ab8c-b65350b42a3c" providerId="ADAL" clId="{E3970E60-4561-4AF5-8E89-E92CCF285135}" dt="2023-11-28T17:43:30.035" v="2837" actId="478"/>
          <ac:spMkLst>
            <pc:docMk/>
            <pc:sldMk cId="1644276166" sldId="301"/>
            <ac:spMk id="4" creationId="{28A78719-CAE0-0501-88A2-BBF89423FCBD}"/>
          </ac:spMkLst>
        </pc:spChg>
        <pc:spChg chg="add mod">
          <ac:chgData name="Greslova, Ema" userId="8d0ffd06-04e1-42a7-ab8c-b65350b42a3c" providerId="ADAL" clId="{E3970E60-4561-4AF5-8E89-E92CCF285135}" dt="2023-11-28T17:45:36.707" v="2881" actId="313"/>
          <ac:spMkLst>
            <pc:docMk/>
            <pc:sldMk cId="1644276166" sldId="301"/>
            <ac:spMk id="8" creationId="{8E3DB574-2EB1-91BD-12A7-4DB840168EB1}"/>
          </ac:spMkLst>
        </pc:spChg>
        <pc:spChg chg="add del mod">
          <ac:chgData name="Greslova, Ema" userId="8d0ffd06-04e1-42a7-ab8c-b65350b42a3c" providerId="ADAL" clId="{E3970E60-4561-4AF5-8E89-E92CCF285135}" dt="2023-11-28T17:31:54.842" v="1793" actId="478"/>
          <ac:spMkLst>
            <pc:docMk/>
            <pc:sldMk cId="1644276166" sldId="301"/>
            <ac:spMk id="9" creationId="{E1B0112A-D8AD-9432-18C3-9A99C6BADB4F}"/>
          </ac:spMkLst>
        </pc:spChg>
        <pc:spChg chg="add del mod">
          <ac:chgData name="Greslova, Ema" userId="8d0ffd06-04e1-42a7-ab8c-b65350b42a3c" providerId="ADAL" clId="{E3970E60-4561-4AF5-8E89-E92CCF285135}" dt="2023-11-28T17:36:22.011" v="2262" actId="478"/>
          <ac:spMkLst>
            <pc:docMk/>
            <pc:sldMk cId="1644276166" sldId="301"/>
            <ac:spMk id="15" creationId="{DEABCF13-B408-9B4B-0B0B-75F92EA1619E}"/>
          </ac:spMkLst>
        </pc:spChg>
        <pc:picChg chg="add del mod ord">
          <ac:chgData name="Greslova, Ema" userId="8d0ffd06-04e1-42a7-ab8c-b65350b42a3c" providerId="ADAL" clId="{E3970E60-4561-4AF5-8E89-E92CCF285135}" dt="2023-11-28T17:36:09.728" v="2258" actId="478"/>
          <ac:picMkLst>
            <pc:docMk/>
            <pc:sldMk cId="1644276166" sldId="301"/>
            <ac:picMk id="7" creationId="{34A77747-F5A0-23A0-0AB8-22106CC99308}"/>
          </ac:picMkLst>
        </pc:picChg>
        <pc:picChg chg="add del mod">
          <ac:chgData name="Greslova, Ema" userId="8d0ffd06-04e1-42a7-ab8c-b65350b42a3c" providerId="ADAL" clId="{E3970E60-4561-4AF5-8E89-E92CCF285135}" dt="2023-11-28T17:33:35.063" v="1936" actId="478"/>
          <ac:picMkLst>
            <pc:docMk/>
            <pc:sldMk cId="1644276166" sldId="301"/>
            <ac:picMk id="10" creationId="{3B2B6E60-4E78-E7D0-1FC9-37F00784F25B}"/>
          </ac:picMkLst>
        </pc:picChg>
        <pc:picChg chg="add del mod">
          <ac:chgData name="Greslova, Ema" userId="8d0ffd06-04e1-42a7-ab8c-b65350b42a3c" providerId="ADAL" clId="{E3970E60-4561-4AF5-8E89-E92CCF285135}" dt="2023-11-28T17:33:31.842" v="1935" actId="478"/>
          <ac:picMkLst>
            <pc:docMk/>
            <pc:sldMk cId="1644276166" sldId="301"/>
            <ac:picMk id="11" creationId="{9DBF8867-3AE7-2A6B-70CC-19000EF80738}"/>
          </ac:picMkLst>
        </pc:picChg>
        <pc:picChg chg="add mod">
          <ac:chgData name="Greslova, Ema" userId="8d0ffd06-04e1-42a7-ab8c-b65350b42a3c" providerId="ADAL" clId="{E3970E60-4561-4AF5-8E89-E92CCF285135}" dt="2023-11-28T17:34:30.814" v="2000" actId="1076"/>
          <ac:picMkLst>
            <pc:docMk/>
            <pc:sldMk cId="1644276166" sldId="301"/>
            <ac:picMk id="13" creationId="{F0850A08-AED6-9ACD-5E6E-15B1681A6E15}"/>
          </ac:picMkLst>
        </pc:picChg>
        <pc:picChg chg="add mod">
          <ac:chgData name="Greslova, Ema" userId="8d0ffd06-04e1-42a7-ab8c-b65350b42a3c" providerId="ADAL" clId="{E3970E60-4561-4AF5-8E89-E92CCF285135}" dt="2023-11-28T17:36:18.612" v="2261" actId="1076"/>
          <ac:picMkLst>
            <pc:docMk/>
            <pc:sldMk cId="1644276166" sldId="301"/>
            <ac:picMk id="17" creationId="{DC170306-78F6-F71B-889F-9AF37DDFD04A}"/>
          </ac:picMkLst>
        </pc:picChg>
        <pc:picChg chg="add mod">
          <ac:chgData name="Greslova, Ema" userId="8d0ffd06-04e1-42a7-ab8c-b65350b42a3c" providerId="ADAL" clId="{E3970E60-4561-4AF5-8E89-E92CCF285135}" dt="2023-11-28T17:37:38.449" v="2331" actId="1076"/>
          <ac:picMkLst>
            <pc:docMk/>
            <pc:sldMk cId="1644276166" sldId="301"/>
            <ac:picMk id="24" creationId="{4F9C5637-AA3A-BE21-29B4-952613C24D6A}"/>
          </ac:picMkLst>
        </pc:picChg>
        <pc:cxnChg chg="add mod">
          <ac:chgData name="Greslova, Ema" userId="8d0ffd06-04e1-42a7-ab8c-b65350b42a3c" providerId="ADAL" clId="{E3970E60-4561-4AF5-8E89-E92CCF285135}" dt="2023-11-28T17:37:06.678" v="2324" actId="14100"/>
          <ac:cxnSpMkLst>
            <pc:docMk/>
            <pc:sldMk cId="1644276166" sldId="301"/>
            <ac:cxnSpMk id="18" creationId="{A7EBE981-4B08-6A15-DC3D-3E7A722C9DFE}"/>
          </ac:cxnSpMkLst>
        </pc:cxnChg>
        <pc:cxnChg chg="add mod">
          <ac:chgData name="Greslova, Ema" userId="8d0ffd06-04e1-42a7-ab8c-b65350b42a3c" providerId="ADAL" clId="{E3970E60-4561-4AF5-8E89-E92CCF285135}" dt="2023-11-28T17:37:14.968" v="2326" actId="14100"/>
          <ac:cxnSpMkLst>
            <pc:docMk/>
            <pc:sldMk cId="1644276166" sldId="301"/>
            <ac:cxnSpMk id="19" creationId="{5064A782-BC63-4893-582F-01CECBA601BD}"/>
          </ac:cxnSpMkLst>
        </pc:cxnChg>
        <pc:cxnChg chg="add mod">
          <ac:chgData name="Greslova, Ema" userId="8d0ffd06-04e1-42a7-ab8c-b65350b42a3c" providerId="ADAL" clId="{E3970E60-4561-4AF5-8E89-E92CCF285135}" dt="2023-11-28T17:38:09.429" v="2381" actId="14100"/>
          <ac:cxnSpMkLst>
            <pc:docMk/>
            <pc:sldMk cId="1644276166" sldId="301"/>
            <ac:cxnSpMk id="25" creationId="{80EF9ACC-9FC8-AA84-FCDE-C44270ECAB81}"/>
          </ac:cxnSpMkLst>
        </pc:cxnChg>
      </pc:sldChg>
      <pc:sldChg chg="addSp delSp modSp new mod">
        <pc:chgData name="Greslova, Ema" userId="8d0ffd06-04e1-42a7-ab8c-b65350b42a3c" providerId="ADAL" clId="{E3970E60-4561-4AF5-8E89-E92CCF285135}" dt="2023-11-28T17:51:18.245" v="3352" actId="14100"/>
        <pc:sldMkLst>
          <pc:docMk/>
          <pc:sldMk cId="2546476969" sldId="302"/>
        </pc:sldMkLst>
        <pc:spChg chg="mod">
          <ac:chgData name="Greslova, Ema" userId="8d0ffd06-04e1-42a7-ab8c-b65350b42a3c" providerId="ADAL" clId="{E3970E60-4561-4AF5-8E89-E92CCF285135}" dt="2023-11-28T17:50:16.210" v="3337" actId="313"/>
          <ac:spMkLst>
            <pc:docMk/>
            <pc:sldMk cId="2546476969" sldId="302"/>
            <ac:spMk id="2" creationId="{17AA304A-79BE-616B-0F40-03BF3B7645CC}"/>
          </ac:spMkLst>
        </pc:spChg>
        <pc:spChg chg="mod">
          <ac:chgData name="Greslova, Ema" userId="8d0ffd06-04e1-42a7-ab8c-b65350b42a3c" providerId="ADAL" clId="{E3970E60-4561-4AF5-8E89-E92CCF285135}" dt="2023-11-28T17:49:46.545" v="3333" actId="20577"/>
          <ac:spMkLst>
            <pc:docMk/>
            <pc:sldMk cId="2546476969" sldId="302"/>
            <ac:spMk id="3" creationId="{A92ED376-DBAD-F0A3-2A1B-1D27963F25D5}"/>
          </ac:spMkLst>
        </pc:spChg>
        <pc:spChg chg="del">
          <ac:chgData name="Greslova, Ema" userId="8d0ffd06-04e1-42a7-ab8c-b65350b42a3c" providerId="ADAL" clId="{E3970E60-4561-4AF5-8E89-E92CCF285135}" dt="2023-11-28T17:49:57.919" v="3334" actId="478"/>
          <ac:spMkLst>
            <pc:docMk/>
            <pc:sldMk cId="2546476969" sldId="302"/>
            <ac:spMk id="4" creationId="{9FFDBA37-8D84-0F58-902F-BA36228F7166}"/>
          </ac:spMkLst>
        </pc:spChg>
        <pc:picChg chg="add mod">
          <ac:chgData name="Greslova, Ema" userId="8d0ffd06-04e1-42a7-ab8c-b65350b42a3c" providerId="ADAL" clId="{E3970E60-4561-4AF5-8E89-E92CCF285135}" dt="2023-11-28T16:37:34.395" v="1726" actId="1076"/>
          <ac:picMkLst>
            <pc:docMk/>
            <pc:sldMk cId="2546476969" sldId="302"/>
            <ac:picMk id="7" creationId="{8D7EEBA3-17A3-FE64-E647-11E829FE389F}"/>
          </ac:picMkLst>
        </pc:picChg>
        <pc:picChg chg="add mod">
          <ac:chgData name="Greslova, Ema" userId="8d0ffd06-04e1-42a7-ab8c-b65350b42a3c" providerId="ADAL" clId="{E3970E60-4561-4AF5-8E89-E92CCF285135}" dt="2023-11-28T16:37:36.440" v="1727" actId="1076"/>
          <ac:picMkLst>
            <pc:docMk/>
            <pc:sldMk cId="2546476969" sldId="302"/>
            <ac:picMk id="9" creationId="{DE894851-F8FF-F21D-D31F-2EA6AA46E160}"/>
          </ac:picMkLst>
        </pc:picChg>
        <pc:picChg chg="add del mod">
          <ac:chgData name="Greslova, Ema" userId="8d0ffd06-04e1-42a7-ab8c-b65350b42a3c" providerId="ADAL" clId="{E3970E60-4561-4AF5-8E89-E92CCF285135}" dt="2023-11-28T16:37:51.894" v="1728" actId="478"/>
          <ac:picMkLst>
            <pc:docMk/>
            <pc:sldMk cId="2546476969" sldId="302"/>
            <ac:picMk id="11" creationId="{3070432B-685D-A3C6-78B2-3CAC7CBE4146}"/>
          </ac:picMkLst>
        </pc:picChg>
        <pc:picChg chg="add mod">
          <ac:chgData name="Greslova, Ema" userId="8d0ffd06-04e1-42a7-ab8c-b65350b42a3c" providerId="ADAL" clId="{E3970E60-4561-4AF5-8E89-E92CCF285135}" dt="2023-11-28T16:38:00.460" v="1733" actId="1076"/>
          <ac:picMkLst>
            <pc:docMk/>
            <pc:sldMk cId="2546476969" sldId="302"/>
            <ac:picMk id="13" creationId="{12F4B985-59DF-B62F-EAA0-2A1B5D499F78}"/>
          </ac:picMkLst>
        </pc:picChg>
        <pc:cxnChg chg="add mod">
          <ac:chgData name="Greslova, Ema" userId="8d0ffd06-04e1-42a7-ab8c-b65350b42a3c" providerId="ADAL" clId="{E3970E60-4561-4AF5-8E89-E92CCF285135}" dt="2023-11-28T17:50:38.908" v="3341" actId="14100"/>
          <ac:cxnSpMkLst>
            <pc:docMk/>
            <pc:sldMk cId="2546476969" sldId="302"/>
            <ac:cxnSpMk id="14" creationId="{E22E3017-444F-F05F-1F65-580D32CD8B8E}"/>
          </ac:cxnSpMkLst>
        </pc:cxnChg>
        <pc:cxnChg chg="add mod">
          <ac:chgData name="Greslova, Ema" userId="8d0ffd06-04e1-42a7-ab8c-b65350b42a3c" providerId="ADAL" clId="{E3970E60-4561-4AF5-8E89-E92CCF285135}" dt="2023-11-28T17:50:50.475" v="3345" actId="14100"/>
          <ac:cxnSpMkLst>
            <pc:docMk/>
            <pc:sldMk cId="2546476969" sldId="302"/>
            <ac:cxnSpMk id="17" creationId="{F293F67E-586B-20A1-1F0B-182F49911C0E}"/>
          </ac:cxnSpMkLst>
        </pc:cxnChg>
        <pc:cxnChg chg="add mod">
          <ac:chgData name="Greslova, Ema" userId="8d0ffd06-04e1-42a7-ab8c-b65350b42a3c" providerId="ADAL" clId="{E3970E60-4561-4AF5-8E89-E92CCF285135}" dt="2023-11-28T17:51:18.245" v="3352" actId="14100"/>
          <ac:cxnSpMkLst>
            <pc:docMk/>
            <pc:sldMk cId="2546476969" sldId="302"/>
            <ac:cxnSpMk id="20" creationId="{210FCD60-10EB-083D-3EEE-C993F7296671}"/>
          </ac:cxnSpMkLst>
        </pc:cxnChg>
        <pc:cxnChg chg="add mod">
          <ac:chgData name="Greslova, Ema" userId="8d0ffd06-04e1-42a7-ab8c-b65350b42a3c" providerId="ADAL" clId="{E3970E60-4561-4AF5-8E89-E92CCF285135}" dt="2023-11-28T17:51:10.234" v="3350" actId="14100"/>
          <ac:cxnSpMkLst>
            <pc:docMk/>
            <pc:sldMk cId="2546476969" sldId="302"/>
            <ac:cxnSpMk id="22" creationId="{6D55F0D8-069E-EBB1-5C65-BAD26C2CEE2C}"/>
          </ac:cxnSpMkLst>
        </pc:cxnChg>
      </pc:sldChg>
      <pc:sldChg chg="add del ord">
        <pc:chgData name="Greslova, Ema" userId="8d0ffd06-04e1-42a7-ab8c-b65350b42a3c" providerId="ADAL" clId="{E3970E60-4561-4AF5-8E89-E92CCF285135}" dt="2023-11-28T17:43:20.074" v="2836" actId="47"/>
        <pc:sldMkLst>
          <pc:docMk/>
          <pc:sldMk cId="1829996019" sldId="303"/>
        </pc:sldMkLst>
      </pc:sldChg>
      <pc:sldChg chg="addSp delSp modSp add mod ord">
        <pc:chgData name="Greslova, Ema" userId="8d0ffd06-04e1-42a7-ab8c-b65350b42a3c" providerId="ADAL" clId="{E3970E60-4561-4AF5-8E89-E92CCF285135}" dt="2023-11-28T17:46:47.049" v="2901" actId="313"/>
        <pc:sldMkLst>
          <pc:docMk/>
          <pc:sldMk cId="370976279" sldId="304"/>
        </pc:sldMkLst>
        <pc:spChg chg="mod">
          <ac:chgData name="Greslova, Ema" userId="8d0ffd06-04e1-42a7-ab8c-b65350b42a3c" providerId="ADAL" clId="{E3970E60-4561-4AF5-8E89-E92CCF285135}" dt="2023-11-28T17:45:49.999" v="2882"/>
          <ac:spMkLst>
            <pc:docMk/>
            <pc:sldMk cId="370976279" sldId="304"/>
            <ac:spMk id="2" creationId="{C5FB2DA5-807C-9CB5-28A5-90B7ABC54244}"/>
          </ac:spMkLst>
        </pc:spChg>
        <pc:spChg chg="add del mod">
          <ac:chgData name="Greslova, Ema" userId="8d0ffd06-04e1-42a7-ab8c-b65350b42a3c" providerId="ADAL" clId="{E3970E60-4561-4AF5-8E89-E92CCF285135}" dt="2023-11-28T17:40:17.734" v="2509" actId="478"/>
          <ac:spMkLst>
            <pc:docMk/>
            <pc:sldMk cId="370976279" sldId="304"/>
            <ac:spMk id="3" creationId="{4586941A-1327-FA7D-9239-631DC5D88479}"/>
          </ac:spMkLst>
        </pc:spChg>
        <pc:spChg chg="del">
          <ac:chgData name="Greslova, Ema" userId="8d0ffd06-04e1-42a7-ab8c-b65350b42a3c" providerId="ADAL" clId="{E3970E60-4561-4AF5-8E89-E92CCF285135}" dt="2023-11-28T17:43:15.773" v="2835" actId="478"/>
          <ac:spMkLst>
            <pc:docMk/>
            <pc:sldMk cId="370976279" sldId="304"/>
            <ac:spMk id="4" creationId="{28A78719-CAE0-0501-88A2-BBF89423FCBD}"/>
          </ac:spMkLst>
        </pc:spChg>
        <pc:spChg chg="add mod">
          <ac:chgData name="Greslova, Ema" userId="8d0ffd06-04e1-42a7-ab8c-b65350b42a3c" providerId="ADAL" clId="{E3970E60-4561-4AF5-8E89-E92CCF285135}" dt="2023-11-28T17:46:47.049" v="2901" actId="313"/>
          <ac:spMkLst>
            <pc:docMk/>
            <pc:sldMk cId="370976279" sldId="304"/>
            <ac:spMk id="8" creationId="{D1104B88-214D-24F5-DF8B-95C0AFC24085}"/>
          </ac:spMkLst>
        </pc:spChg>
        <pc:picChg chg="del">
          <ac:chgData name="Greslova, Ema" userId="8d0ffd06-04e1-42a7-ab8c-b65350b42a3c" providerId="ADAL" clId="{E3970E60-4561-4AF5-8E89-E92CCF285135}" dt="2023-11-28T17:40:03.013" v="2505" actId="478"/>
          <ac:picMkLst>
            <pc:docMk/>
            <pc:sldMk cId="370976279" sldId="304"/>
            <ac:picMk id="7" creationId="{34A77747-F5A0-23A0-0AB8-22106CC99308}"/>
          </ac:picMkLst>
        </pc:picChg>
        <pc:picChg chg="add mod">
          <ac:chgData name="Greslova, Ema" userId="8d0ffd06-04e1-42a7-ab8c-b65350b42a3c" providerId="ADAL" clId="{E3970E60-4561-4AF5-8E89-E92CCF285135}" dt="2023-11-28T17:41:07.759" v="2651" actId="1076"/>
          <ac:picMkLst>
            <pc:docMk/>
            <pc:sldMk cId="370976279" sldId="304"/>
            <ac:picMk id="10" creationId="{C2B8B0C8-3C04-8026-AEFC-91D55F61B901}"/>
          </ac:picMkLst>
        </pc:picChg>
        <pc:picChg chg="add mod">
          <ac:chgData name="Greslova, Ema" userId="8d0ffd06-04e1-42a7-ab8c-b65350b42a3c" providerId="ADAL" clId="{E3970E60-4561-4AF5-8E89-E92CCF285135}" dt="2023-11-28T17:42:51.590" v="2830" actId="1076"/>
          <ac:picMkLst>
            <pc:docMk/>
            <pc:sldMk cId="370976279" sldId="304"/>
            <ac:picMk id="17" creationId="{ADDC1BEC-5C39-E7FD-E924-E9F9B3DE6FE1}"/>
          </ac:picMkLst>
        </pc:picChg>
        <pc:cxnChg chg="add mod">
          <ac:chgData name="Greslova, Ema" userId="8d0ffd06-04e1-42a7-ab8c-b65350b42a3c" providerId="ADAL" clId="{E3970E60-4561-4AF5-8E89-E92CCF285135}" dt="2023-11-28T17:41:24.035" v="2655" actId="14100"/>
          <ac:cxnSpMkLst>
            <pc:docMk/>
            <pc:sldMk cId="370976279" sldId="304"/>
            <ac:cxnSpMk id="11" creationId="{F0302C0E-2F6B-5314-8961-3F04F63E33CD}"/>
          </ac:cxnSpMkLst>
        </pc:cxnChg>
        <pc:cxnChg chg="add mod">
          <ac:chgData name="Greslova, Ema" userId="8d0ffd06-04e1-42a7-ab8c-b65350b42a3c" providerId="ADAL" clId="{E3970E60-4561-4AF5-8E89-E92CCF285135}" dt="2023-11-28T17:41:36.319" v="2658" actId="14100"/>
          <ac:cxnSpMkLst>
            <pc:docMk/>
            <pc:sldMk cId="370976279" sldId="304"/>
            <ac:cxnSpMk id="14" creationId="{80EF75C5-C397-0B1D-F753-A6BD193C08AA}"/>
          </ac:cxnSpMkLst>
        </pc:cxnChg>
        <pc:cxnChg chg="add mod">
          <ac:chgData name="Greslova, Ema" userId="8d0ffd06-04e1-42a7-ab8c-b65350b42a3c" providerId="ADAL" clId="{E3970E60-4561-4AF5-8E89-E92CCF285135}" dt="2023-11-28T17:43:11.334" v="2834" actId="14100"/>
          <ac:cxnSpMkLst>
            <pc:docMk/>
            <pc:sldMk cId="370976279" sldId="304"/>
            <ac:cxnSpMk id="18" creationId="{F0141BCD-4B36-3AF6-10C3-B4FFDAA8615C}"/>
          </ac:cxnSpMkLst>
        </pc:cxnChg>
      </pc:sldChg>
    </pc:docChg>
  </pc:docChgLst>
  <pc:docChgLst>
    <pc:chgData name="Greslova, Ema" userId="8d0ffd06-04e1-42a7-ab8c-b65350b42a3c" providerId="ADAL" clId="{9A4BB06C-7E3B-4D5E-960E-520BCA4C5CF4}"/>
    <pc:docChg chg="custSel modSld">
      <pc:chgData name="Greslova, Ema" userId="8d0ffd06-04e1-42a7-ab8c-b65350b42a3c" providerId="ADAL" clId="{9A4BB06C-7E3B-4D5E-960E-520BCA4C5CF4}" dt="2023-11-08T17:25:36.987" v="57" actId="20577"/>
      <pc:docMkLst>
        <pc:docMk/>
      </pc:docMkLst>
      <pc:sldChg chg="modSp mod">
        <pc:chgData name="Greslova, Ema" userId="8d0ffd06-04e1-42a7-ab8c-b65350b42a3c" providerId="ADAL" clId="{9A4BB06C-7E3B-4D5E-960E-520BCA4C5CF4}" dt="2023-11-08T17:25:36.987" v="57" actId="20577"/>
        <pc:sldMkLst>
          <pc:docMk/>
          <pc:sldMk cId="2131568492" sldId="278"/>
        </pc:sldMkLst>
        <pc:spChg chg="mod">
          <ac:chgData name="Greslova, Ema" userId="8d0ffd06-04e1-42a7-ab8c-b65350b42a3c" providerId="ADAL" clId="{9A4BB06C-7E3B-4D5E-960E-520BCA4C5CF4}" dt="2023-11-08T17:25:36.987" v="57" actId="20577"/>
          <ac:spMkLst>
            <pc:docMk/>
            <pc:sldMk cId="2131568492" sldId="278"/>
            <ac:spMk id="2" creationId="{516860D9-9D47-C0BB-B2B4-4B6F2B36CFCC}"/>
          </ac:spMkLst>
        </pc:spChg>
        <pc:spChg chg="mod">
          <ac:chgData name="Greslova, Ema" userId="8d0ffd06-04e1-42a7-ab8c-b65350b42a3c" providerId="ADAL" clId="{9A4BB06C-7E3B-4D5E-960E-520BCA4C5CF4}" dt="2023-11-08T17:04:35.189" v="11" actId="20577"/>
          <ac:spMkLst>
            <pc:docMk/>
            <pc:sldMk cId="2131568492" sldId="278"/>
            <ac:spMk id="3" creationId="{86C1060B-300F-3CE3-E5AA-D8E29791C960}"/>
          </ac:spMkLst>
        </pc:spChg>
      </pc:sldChg>
      <pc:sldChg chg="modSp mod">
        <pc:chgData name="Greslova, Ema" userId="8d0ffd06-04e1-42a7-ab8c-b65350b42a3c" providerId="ADAL" clId="{9A4BB06C-7E3B-4D5E-960E-520BCA4C5CF4}" dt="2023-11-08T17:04:48.787" v="14" actId="313"/>
        <pc:sldMkLst>
          <pc:docMk/>
          <pc:sldMk cId="3855531800" sldId="279"/>
        </pc:sldMkLst>
        <pc:spChg chg="mod">
          <ac:chgData name="Greslova, Ema" userId="8d0ffd06-04e1-42a7-ab8c-b65350b42a3c" providerId="ADAL" clId="{9A4BB06C-7E3B-4D5E-960E-520BCA4C5CF4}" dt="2023-11-08T17:04:48.787" v="14" actId="313"/>
          <ac:spMkLst>
            <pc:docMk/>
            <pc:sldMk cId="3855531800" sldId="279"/>
            <ac:spMk id="3" creationId="{4D1F66E5-D2D7-172B-46BA-FEBFE092CC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rIS</a:t>
            </a:r>
            <a:r>
              <a:rPr lang="cs-CZ" dirty="0"/>
              <a:t> - stručný přehled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Ema Grešlová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AGENDA</a:t>
            </a:r>
            <a:endParaRPr lang="en-US" sz="44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cs-CZ" dirty="0"/>
              <a:t>stránku</a:t>
            </a:r>
            <a:r>
              <a:rPr lang="en-US" dirty="0"/>
              <a:t>​</a:t>
            </a:r>
          </a:p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  <a:p>
            <a:r>
              <a:rPr lang="en-US" dirty="0"/>
              <a:t>​</a:t>
            </a:r>
            <a:r>
              <a:rPr lang="cs-CZ" dirty="0"/>
              <a:t>Jak vydat povolenku/známku</a:t>
            </a:r>
          </a:p>
          <a:p>
            <a:r>
              <a:rPr lang="cs-CZ" dirty="0"/>
              <a:t>Nastavení </a:t>
            </a:r>
            <a:r>
              <a:rPr lang="cs-CZ"/>
              <a:t>místní organizace</a:t>
            </a:r>
            <a:endParaRPr lang="en-US" dirty="0"/>
          </a:p>
          <a:p>
            <a:endParaRPr lang="en-US" dirty="0"/>
          </a:p>
          <a:p>
            <a:r>
              <a:rPr lang="en-US" dirty="0"/>
              <a:t>​​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Linky na stránku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Úvodní rozcestník: https://ris.rybsvaz.cz/int/#cockpit/dashboard</a:t>
            </a:r>
            <a:endParaRPr lang="en-US" dirty="0"/>
          </a:p>
          <a:p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3571BF2-FCCE-E7A0-736D-9168D2BB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84" y="347472"/>
            <a:ext cx="10671048" cy="768096"/>
          </a:xfrm>
        </p:spPr>
        <p:txBody>
          <a:bodyPr/>
          <a:lstStyle/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1AE88-F6C6-57A9-6815-C16558B27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8" y="1741714"/>
            <a:ext cx="5760623" cy="495082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B4A7F7-2516-505A-2A7D-C04755FA6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8514" y="2825496"/>
            <a:ext cx="4817582" cy="3941064"/>
          </a:xfrm>
        </p:spPr>
        <p:txBody>
          <a:bodyPr/>
          <a:lstStyle/>
          <a:p>
            <a:r>
              <a:rPr lang="cs-CZ" dirty="0"/>
              <a:t>Klik na ikonu Správa členské základny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Objeví se nám následující obrazovka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/>
          <p:nvPr/>
        </p:nvCxnSpPr>
        <p:spPr>
          <a:xfrm flipH="1">
            <a:off x="3378926" y="3099817"/>
            <a:ext cx="3587931" cy="269138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3B5D8AC-785D-AE45-C039-816F14D32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268" y="4637722"/>
            <a:ext cx="3980925" cy="153665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FE521D-6C9A-11AE-D474-F022DE90AB36}"/>
              </a:ext>
            </a:extLst>
          </p:cNvPr>
          <p:cNvCxnSpPr>
            <a:cxnSpLocks/>
          </p:cNvCxnSpPr>
          <p:nvPr/>
        </p:nvCxnSpPr>
        <p:spPr>
          <a:xfrm>
            <a:off x="8882743" y="4110446"/>
            <a:ext cx="0" cy="68558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69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84" y="347472"/>
            <a:ext cx="10671048" cy="768096"/>
          </a:xfrm>
        </p:spPr>
        <p:txBody>
          <a:bodyPr/>
          <a:lstStyle/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B4A7F7-2516-505A-2A7D-C04755FA6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42750" y="1787883"/>
            <a:ext cx="4817582" cy="3941064"/>
          </a:xfrm>
        </p:spPr>
        <p:txBody>
          <a:bodyPr/>
          <a:lstStyle/>
          <a:p>
            <a:r>
              <a:rPr lang="cs-CZ" dirty="0"/>
              <a:t>Objeví se nám následující obrazovka (seznam členů)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9BA4C-A85A-6B91-5EA2-45FB784B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8" y="3429000"/>
            <a:ext cx="5444520" cy="2101609"/>
          </a:xfrm>
          <a:prstGeom prst="rect">
            <a:avLst/>
          </a:prstGeom>
        </p:spPr>
      </p:pic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D2A8BE8E-10A3-0E06-7B92-5F24CB817650}"/>
              </a:ext>
            </a:extLst>
          </p:cNvPr>
          <p:cNvSpPr txBox="1">
            <a:spLocks/>
          </p:cNvSpPr>
          <p:nvPr/>
        </p:nvSpPr>
        <p:spPr>
          <a:xfrm>
            <a:off x="359663" y="1755417"/>
            <a:ext cx="4817582" cy="3941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Klik na ikonu Členové / nečlenové ČRS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>
            <a:cxnSpLocks/>
          </p:cNvCxnSpPr>
          <p:nvPr/>
        </p:nvCxnSpPr>
        <p:spPr>
          <a:xfrm flipH="1">
            <a:off x="1628503" y="2139465"/>
            <a:ext cx="1454331" cy="210160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A10BD39F-D54A-FB13-D1BD-72E000AF7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498" y="3678827"/>
            <a:ext cx="6220532" cy="2234402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FD8FB8-57BC-3AAA-A17C-C8C789D18B51}"/>
              </a:ext>
            </a:extLst>
          </p:cNvPr>
          <p:cNvCxnSpPr>
            <a:cxnSpLocks/>
          </p:cNvCxnSpPr>
          <p:nvPr/>
        </p:nvCxnSpPr>
        <p:spPr>
          <a:xfrm>
            <a:off x="8725989" y="2291865"/>
            <a:ext cx="95794" cy="2504163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474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84" y="347472"/>
            <a:ext cx="10671048" cy="768096"/>
          </a:xfrm>
        </p:spPr>
        <p:txBody>
          <a:bodyPr/>
          <a:lstStyle/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B4A7F7-2516-505A-2A7D-C04755FA6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12566" y="1340903"/>
            <a:ext cx="4817582" cy="3941064"/>
          </a:xfrm>
        </p:spPr>
        <p:txBody>
          <a:bodyPr/>
          <a:lstStyle/>
          <a:p>
            <a:r>
              <a:rPr lang="cs-CZ" sz="1600" dirty="0"/>
              <a:t>Zobrazí se nám seznam polí, podle kterých můžeme vybírat – doporučuji vybrat Příjmení (takto postupuji já a je to i v následujících ukázkách, ale postup bude </a:t>
            </a:r>
            <a:r>
              <a:rPr lang="cs-CZ" sz="1600" dirty="0" err="1"/>
              <a:t>stejny</a:t>
            </a:r>
            <a:r>
              <a:rPr lang="cs-CZ" sz="1600" dirty="0"/>
              <a:t> podle vybraného parametru</a:t>
            </a: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62F1C3-BC7E-20A3-49D7-75AA2A449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60" y="3556799"/>
            <a:ext cx="6220532" cy="2234402"/>
          </a:xfrm>
          <a:prstGeom prst="rect">
            <a:avLst/>
          </a:prstGeom>
        </p:spPr>
      </p:pic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A34AC1DA-C72D-6D95-3F03-0F5D7468393F}"/>
              </a:ext>
            </a:extLst>
          </p:cNvPr>
          <p:cNvSpPr txBox="1">
            <a:spLocks/>
          </p:cNvSpPr>
          <p:nvPr/>
        </p:nvSpPr>
        <p:spPr>
          <a:xfrm>
            <a:off x="492034" y="1572550"/>
            <a:ext cx="4817582" cy="3941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Klik na ikonu</a:t>
            </a:r>
          </a:p>
          <a:p>
            <a:endParaRPr lang="en-US" dirty="0"/>
          </a:p>
        </p:txBody>
      </p:sp>
      <p:pic>
        <p:nvPicPr>
          <p:cNvPr id="10" name="Graphic 9" descr="Magnifying glass with solid fill">
            <a:extLst>
              <a:ext uri="{FF2B5EF4-FFF2-40B4-BE49-F238E27FC236}">
                <a16:creationId xmlns:a16="http://schemas.microsoft.com/office/drawing/2014/main" id="{62D91B84-86C3-E03C-FDBF-78C37D538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3898" y="1633076"/>
            <a:ext cx="287383" cy="28302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>
            <a:cxnSpLocks/>
          </p:cNvCxnSpPr>
          <p:nvPr/>
        </p:nvCxnSpPr>
        <p:spPr>
          <a:xfrm>
            <a:off x="2333898" y="1976631"/>
            <a:ext cx="1793965" cy="205163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B5E3B97-85D4-9573-6E7F-C46C4A93B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2820" y="2659869"/>
            <a:ext cx="5040520" cy="361747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C2F05-942B-BA21-79EC-C11196ED2648}"/>
              </a:ext>
            </a:extLst>
          </p:cNvPr>
          <p:cNvCxnSpPr>
            <a:cxnSpLocks/>
          </p:cNvCxnSpPr>
          <p:nvPr/>
        </p:nvCxnSpPr>
        <p:spPr>
          <a:xfrm>
            <a:off x="8224374" y="2517267"/>
            <a:ext cx="1503100" cy="205163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82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84" y="347472"/>
            <a:ext cx="10671048" cy="768096"/>
          </a:xfrm>
        </p:spPr>
        <p:txBody>
          <a:bodyPr/>
          <a:lstStyle/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B4A7F7-2516-505A-2A7D-C04755FA6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12566" y="1340903"/>
            <a:ext cx="4817582" cy="3941064"/>
          </a:xfrm>
        </p:spPr>
        <p:txBody>
          <a:bodyPr/>
          <a:lstStyle/>
          <a:p>
            <a:r>
              <a:rPr lang="cs-CZ" sz="1600" dirty="0"/>
              <a:t>Klikneme na vybrané jméno a zobrazí se nám karta daného člověka:</a:t>
            </a:r>
            <a:endParaRPr lang="en-US" sz="1600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A34AC1DA-C72D-6D95-3F03-0F5D7468393F}"/>
              </a:ext>
            </a:extLst>
          </p:cNvPr>
          <p:cNvSpPr txBox="1">
            <a:spLocks/>
          </p:cNvSpPr>
          <p:nvPr/>
        </p:nvSpPr>
        <p:spPr>
          <a:xfrm>
            <a:off x="492034" y="1572550"/>
            <a:ext cx="4817582" cy="3941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Poté stačí zadat první písmena příjmení a klik na enter a zobrazí nám to všechny členy začínající na tato písmena – následně si vybereme toho člena, kterého chceme upravit nebo mu vydat povolenku – pro naše účely vybereme Greslova</a:t>
            </a:r>
          </a:p>
          <a:p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>
            <a:cxnSpLocks/>
          </p:cNvCxnSpPr>
          <p:nvPr/>
        </p:nvCxnSpPr>
        <p:spPr>
          <a:xfrm>
            <a:off x="3384908" y="2449420"/>
            <a:ext cx="0" cy="97958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405E1808-ECBA-8549-B8CD-3EED0F977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3581401"/>
            <a:ext cx="4961530" cy="22968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0AF9DE-580A-6D1C-784F-BF35EDE49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080" y="2925533"/>
            <a:ext cx="6290090" cy="283191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C2F05-942B-BA21-79EC-C11196ED2648}"/>
              </a:ext>
            </a:extLst>
          </p:cNvPr>
          <p:cNvCxnSpPr>
            <a:cxnSpLocks/>
          </p:cNvCxnSpPr>
          <p:nvPr/>
        </p:nvCxnSpPr>
        <p:spPr>
          <a:xfrm>
            <a:off x="9060397" y="1820581"/>
            <a:ext cx="257774" cy="222019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25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84" y="347472"/>
            <a:ext cx="10671048" cy="768096"/>
          </a:xfrm>
        </p:spPr>
        <p:txBody>
          <a:bodyPr/>
          <a:lstStyle/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B4A7F7-2516-505A-2A7D-C04755FA6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12566" y="1340903"/>
            <a:ext cx="4817582" cy="3941064"/>
          </a:xfrm>
        </p:spPr>
        <p:txBody>
          <a:bodyPr/>
          <a:lstStyle/>
          <a:p>
            <a:r>
              <a:rPr lang="cs-CZ" sz="1600" dirty="0"/>
              <a:t>Vydání povolenky nebo členské známky, otevře se nám následující karta, bližší podrobnosti na následující straně: </a:t>
            </a:r>
          </a:p>
          <a:p>
            <a:endParaRPr lang="en-US" sz="1600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A34AC1DA-C72D-6D95-3F03-0F5D7468393F}"/>
              </a:ext>
            </a:extLst>
          </p:cNvPr>
          <p:cNvSpPr txBox="1">
            <a:spLocks/>
          </p:cNvSpPr>
          <p:nvPr/>
        </p:nvSpPr>
        <p:spPr>
          <a:xfrm>
            <a:off x="492034" y="1225296"/>
            <a:ext cx="4817582" cy="3941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Klikem na tužku vybereme úpravu člena – jeho podrobností a údajů.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D20F7B-FAAF-13BC-FD69-973A6185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174061"/>
            <a:ext cx="5054451" cy="18542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>
            <a:cxnSpLocks/>
          </p:cNvCxnSpPr>
          <p:nvPr/>
        </p:nvCxnSpPr>
        <p:spPr>
          <a:xfrm>
            <a:off x="3526971" y="1691640"/>
            <a:ext cx="1254035" cy="71192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93D4C52E-4012-FF52-67C3-D634C32D9E58}"/>
              </a:ext>
            </a:extLst>
          </p:cNvPr>
          <p:cNvSpPr txBox="1">
            <a:spLocks/>
          </p:cNvSpPr>
          <p:nvPr/>
        </p:nvSpPr>
        <p:spPr>
          <a:xfrm>
            <a:off x="393192" y="4099940"/>
            <a:ext cx="4728755" cy="1635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Klikem na tuto ikonu vybereme vydání ceniny – v našem případě členské známky nebo povolenky</a:t>
            </a:r>
          </a:p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0D2D26-1DD3-0A7D-93CE-E648FF1F4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01" y="5123867"/>
            <a:ext cx="5283051" cy="1223086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282352-833C-1A5F-145C-47ABCDF23A59}"/>
              </a:ext>
            </a:extLst>
          </p:cNvPr>
          <p:cNvCxnSpPr>
            <a:cxnSpLocks/>
          </p:cNvCxnSpPr>
          <p:nvPr/>
        </p:nvCxnSpPr>
        <p:spPr>
          <a:xfrm>
            <a:off x="2425336" y="4810397"/>
            <a:ext cx="2884280" cy="46569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F7E5484E-1AA8-6FE6-369C-B7ED41E53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707" y="2891246"/>
            <a:ext cx="6012337" cy="3000104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C2F05-942B-BA21-79EC-C11196ED2648}"/>
              </a:ext>
            </a:extLst>
          </p:cNvPr>
          <p:cNvCxnSpPr>
            <a:cxnSpLocks/>
          </p:cNvCxnSpPr>
          <p:nvPr/>
        </p:nvCxnSpPr>
        <p:spPr>
          <a:xfrm flipH="1">
            <a:off x="8508274" y="1976631"/>
            <a:ext cx="279544" cy="91461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361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84" y="347472"/>
            <a:ext cx="10671048" cy="768096"/>
          </a:xfrm>
        </p:spPr>
        <p:txBody>
          <a:bodyPr/>
          <a:lstStyle/>
          <a:p>
            <a:r>
              <a:rPr lang="en-US" dirty="0"/>
              <a:t>Jak </a:t>
            </a:r>
            <a:r>
              <a:rPr lang="en-US" dirty="0" err="1"/>
              <a:t>vybrat</a:t>
            </a:r>
            <a:r>
              <a:rPr lang="en-US" dirty="0"/>
              <a:t> </a:t>
            </a:r>
            <a:r>
              <a:rPr lang="cs-CZ" dirty="0"/>
              <a:t>člena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A34AC1DA-C72D-6D95-3F03-0F5D7468393F}"/>
              </a:ext>
            </a:extLst>
          </p:cNvPr>
          <p:cNvSpPr txBox="1">
            <a:spLocks/>
          </p:cNvSpPr>
          <p:nvPr/>
        </p:nvSpPr>
        <p:spPr>
          <a:xfrm>
            <a:off x="492033" y="1225296"/>
            <a:ext cx="9380873" cy="3941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Na této kartě můžeme vydat povolenku nebo jenom členskou známku, podle toho, který typ si zaškrtneme: </a:t>
            </a:r>
          </a:p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7FFAEC4-935B-AEF3-A323-5AD6FFDE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266712"/>
            <a:ext cx="8504791" cy="424381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C2F05-942B-BA21-79EC-C11196ED2648}"/>
              </a:ext>
            </a:extLst>
          </p:cNvPr>
          <p:cNvCxnSpPr>
            <a:cxnSpLocks/>
          </p:cNvCxnSpPr>
          <p:nvPr/>
        </p:nvCxnSpPr>
        <p:spPr>
          <a:xfrm flipH="1">
            <a:off x="4345577" y="1515291"/>
            <a:ext cx="2534194" cy="4117413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>
            <a:cxnSpLocks/>
          </p:cNvCxnSpPr>
          <p:nvPr/>
        </p:nvCxnSpPr>
        <p:spPr>
          <a:xfrm flipH="1">
            <a:off x="3152503" y="1535039"/>
            <a:ext cx="949234" cy="409766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FB6ABFEE-328F-EAAB-5DD8-F6443E2E5506}"/>
              </a:ext>
            </a:extLst>
          </p:cNvPr>
          <p:cNvSpPr txBox="1">
            <a:spLocks/>
          </p:cNvSpPr>
          <p:nvPr/>
        </p:nvSpPr>
        <p:spPr>
          <a:xfrm>
            <a:off x="9327751" y="2741349"/>
            <a:ext cx="2459302" cy="1900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b="1" dirty="0">
                <a:solidFill>
                  <a:srgbClr val="FF0000"/>
                </a:solidFill>
              </a:rPr>
              <a:t>Důležitá poznámka </a:t>
            </a:r>
            <a:r>
              <a:rPr lang="cs-CZ" sz="1400" dirty="0"/>
              <a:t>– podstatné je číslo členské legitimace, bez kterého nepůjde vydat cenina – číslo se nachází u čárového kódu na přední straně průkazky.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79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B2DA5-807C-9CB5-28A5-90B7ABC5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347472"/>
            <a:ext cx="10671048" cy="768096"/>
          </a:xfrm>
        </p:spPr>
        <p:txBody>
          <a:bodyPr/>
          <a:lstStyle/>
          <a:p>
            <a:r>
              <a:rPr lang="cs-CZ" dirty="0"/>
              <a:t>Vydání povolenky a známky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9C700-81E4-D85C-480A-7BDE6E116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8E3DB574-2EB1-91BD-12A7-4DB840168EB1}"/>
              </a:ext>
            </a:extLst>
          </p:cNvPr>
          <p:cNvSpPr txBox="1">
            <a:spLocks/>
          </p:cNvSpPr>
          <p:nvPr/>
        </p:nvSpPr>
        <p:spPr>
          <a:xfrm>
            <a:off x="492033" y="1225296"/>
            <a:ext cx="6918961" cy="5567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/>
              <a:t>Klikneme na červené pole Povolenka a vyjede nám vyskakovací okno, kam vložíme CELE číslo povolenky (např. 821112433762), klikneme na ENTER a vyskočí nám číslo povolenky</a:t>
            </a:r>
          </a:p>
          <a:p>
            <a:endParaRPr lang="cs-CZ" sz="1400" dirty="0"/>
          </a:p>
          <a:p>
            <a:r>
              <a:rPr lang="cs-CZ" sz="1400" dirty="0"/>
              <a:t>Následně klikneme myší na číslo povolenky a povolenka se nám “načte” ke členovi. Dale zaškrtneme vše, co chceme vydat spolu s povolenkou (brigády, členská známka apod.). Případně zaznamenáme, jestli má clen nárok na povolenku zdarma a proč.  </a:t>
            </a:r>
          </a:p>
          <a:p>
            <a:endParaRPr lang="cs-CZ" sz="1400" dirty="0"/>
          </a:p>
          <a:p>
            <a:endParaRPr lang="cs-CZ" sz="1400" dirty="0"/>
          </a:p>
          <a:p>
            <a:endParaRPr lang="cs-CZ" sz="1400" dirty="0"/>
          </a:p>
          <a:p>
            <a:endParaRPr lang="cs-CZ" sz="1400" dirty="0"/>
          </a:p>
          <a:p>
            <a:r>
              <a:rPr lang="cs-CZ" sz="1400" dirty="0"/>
              <a:t>Když máme vše zaznamenané, klikneme na VPRED (naspodu stránky)</a:t>
            </a:r>
          </a:p>
          <a:p>
            <a:endParaRPr lang="cs-CZ" sz="1400" dirty="0"/>
          </a:p>
          <a:p>
            <a:endParaRPr lang="cs-CZ" sz="1400" dirty="0"/>
          </a:p>
          <a:p>
            <a:r>
              <a:rPr lang="cs-CZ" sz="1400" dirty="0"/>
              <a:t>Zobrazí se nám celková cena, zadáme způsob úhrady (hotově, kartou apod.) a klikneme na “dokončit”</a:t>
            </a:r>
          </a:p>
          <a:p>
            <a:endParaRPr lang="cs-CZ" sz="1400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850A08-AED6-9ACD-5E6E-15B1681A6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655" y="1150412"/>
            <a:ext cx="3553852" cy="15468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170306-78F6-F71B-889F-9AF37DDFD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994" y="2639698"/>
            <a:ext cx="4799348" cy="1578604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7EBE981-4B08-6A15-DC3D-3E7A722C9DFE}"/>
              </a:ext>
            </a:extLst>
          </p:cNvPr>
          <p:cNvCxnSpPr>
            <a:cxnSpLocks/>
          </p:cNvCxnSpPr>
          <p:nvPr/>
        </p:nvCxnSpPr>
        <p:spPr>
          <a:xfrm>
            <a:off x="2516777" y="1687439"/>
            <a:ext cx="5042263" cy="49841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64A782-BC63-4893-582F-01CECBA601BD}"/>
              </a:ext>
            </a:extLst>
          </p:cNvPr>
          <p:cNvCxnSpPr>
            <a:cxnSpLocks/>
          </p:cNvCxnSpPr>
          <p:nvPr/>
        </p:nvCxnSpPr>
        <p:spPr>
          <a:xfrm>
            <a:off x="4606834" y="2872522"/>
            <a:ext cx="2804160" cy="69799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4F9C5637-AA3A-BE21-29B4-952613C24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994" y="4273291"/>
            <a:ext cx="2092193" cy="973535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0EF9ACC-9FC8-AA84-FCDE-C44270ECAB81}"/>
              </a:ext>
            </a:extLst>
          </p:cNvPr>
          <p:cNvCxnSpPr>
            <a:cxnSpLocks/>
          </p:cNvCxnSpPr>
          <p:nvPr/>
        </p:nvCxnSpPr>
        <p:spPr>
          <a:xfrm>
            <a:off x="6161314" y="4157689"/>
            <a:ext cx="2247274" cy="60236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276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B2DA5-807C-9CB5-28A5-90B7ABC5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347472"/>
            <a:ext cx="10671048" cy="768096"/>
          </a:xfrm>
        </p:spPr>
        <p:txBody>
          <a:bodyPr/>
          <a:lstStyle/>
          <a:p>
            <a:r>
              <a:rPr lang="cs-CZ" dirty="0"/>
              <a:t>Vydání povolenky a známky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9C700-81E4-D85C-480A-7BDE6E116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104B88-214D-24F5-DF8B-95C0AFC24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607" y="1546641"/>
            <a:ext cx="10680192" cy="4295067"/>
          </a:xfrm>
        </p:spPr>
        <p:txBody>
          <a:bodyPr/>
          <a:lstStyle/>
          <a:p>
            <a:r>
              <a:rPr lang="cs-CZ" dirty="0"/>
              <a:t>Vyskočí nám okno Shrnuti – můžeme vybrat formu tisku (pokud tisknout chceme)</a:t>
            </a:r>
          </a:p>
          <a:p>
            <a:endParaRPr lang="cs-CZ" dirty="0"/>
          </a:p>
          <a:p>
            <a:r>
              <a:rPr lang="cs-CZ" dirty="0"/>
              <a:t>V případě, ze tisknout nechceme, tak klikneme na OK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Znova se nám zobrazí karta clena, tentokrát se tam daná povolenka objeví jako “k vraceni”, tzn. Ze je vydaná. Zároveň přijde na email potvrzeni o vydání ceniny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B8B0C8-3C04-8026-AEFC-91D55F61B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410" y="1016291"/>
            <a:ext cx="1724389" cy="280628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302C0E-2F6B-5314-8961-3F04F63E33CD}"/>
              </a:ext>
            </a:extLst>
          </p:cNvPr>
          <p:cNvCxnSpPr>
            <a:cxnSpLocks/>
          </p:cNvCxnSpPr>
          <p:nvPr/>
        </p:nvCxnSpPr>
        <p:spPr>
          <a:xfrm>
            <a:off x="9008054" y="1830541"/>
            <a:ext cx="503356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0EF75C5-C397-0B1D-F753-A6BD193C08AA}"/>
              </a:ext>
            </a:extLst>
          </p:cNvPr>
          <p:cNvCxnSpPr>
            <a:cxnSpLocks/>
          </p:cNvCxnSpPr>
          <p:nvPr/>
        </p:nvCxnSpPr>
        <p:spPr>
          <a:xfrm>
            <a:off x="6239691" y="2361593"/>
            <a:ext cx="3209109" cy="126988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ADDC1BEC-5C39-E7FD-E924-E9F9B3DE6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626" y="4812356"/>
            <a:ext cx="4946374" cy="1890189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0141BCD-4B36-3AF6-10C3-B4FFDAA8615C}"/>
              </a:ext>
            </a:extLst>
          </p:cNvPr>
          <p:cNvCxnSpPr>
            <a:cxnSpLocks/>
          </p:cNvCxnSpPr>
          <p:nvPr/>
        </p:nvCxnSpPr>
        <p:spPr>
          <a:xfrm>
            <a:off x="1375954" y="5122509"/>
            <a:ext cx="5669280" cy="52064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76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311B-3177-0658-3585-6639F26A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976"/>
            <a:ext cx="8303028" cy="768096"/>
          </a:xfrm>
        </p:spPr>
        <p:txBody>
          <a:bodyPr/>
          <a:lstStyle/>
          <a:p>
            <a:r>
              <a:rPr lang="cs-CZ" dirty="0"/>
              <a:t>Nastavení organizace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122237-B06F-5E42-B051-D7859FC2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RIS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A34AC1DA-C72D-6D95-3F03-0F5D7468393F}"/>
              </a:ext>
            </a:extLst>
          </p:cNvPr>
          <p:cNvSpPr txBox="1">
            <a:spLocks/>
          </p:cNvSpPr>
          <p:nvPr/>
        </p:nvSpPr>
        <p:spPr>
          <a:xfrm>
            <a:off x="492033" y="1225295"/>
            <a:ext cx="7776757" cy="5489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dirty="0"/>
              <a:t>Úvodní rozcestník -</a:t>
            </a:r>
            <a:r>
              <a:rPr lang="en-US" sz="1600" dirty="0"/>
              <a:t>&gt;</a:t>
            </a:r>
            <a:r>
              <a:rPr lang="cs-CZ" sz="1600" dirty="0"/>
              <a:t> Nastavení organizací -</a:t>
            </a:r>
            <a:r>
              <a:rPr lang="en-US" sz="1600" dirty="0"/>
              <a:t>&gt;</a:t>
            </a:r>
            <a:r>
              <a:rPr lang="cs-CZ" sz="1600" dirty="0"/>
              <a:t>  </a:t>
            </a:r>
            <a:r>
              <a:rPr lang="cs-CZ" sz="1600" dirty="0" err="1"/>
              <a:t>click</a:t>
            </a:r>
            <a:r>
              <a:rPr lang="cs-CZ" sz="1600" dirty="0"/>
              <a:t> -</a:t>
            </a:r>
            <a:r>
              <a:rPr lang="en-US" sz="1600" dirty="0"/>
              <a:t>&gt;</a:t>
            </a:r>
            <a:r>
              <a:rPr lang="cs-CZ" sz="1600" dirty="0"/>
              <a:t> místní organizace -</a:t>
            </a:r>
            <a:r>
              <a:rPr lang="en-US" sz="1600" dirty="0"/>
              <a:t>&gt;</a:t>
            </a:r>
            <a:r>
              <a:rPr lang="cs-CZ" sz="1600" dirty="0"/>
              <a:t> </a:t>
            </a:r>
            <a:r>
              <a:rPr lang="cs-CZ" sz="1600" dirty="0" err="1"/>
              <a:t>click</a:t>
            </a:r>
            <a:r>
              <a:rPr lang="cs-CZ" sz="1600" dirty="0"/>
              <a:t> -</a:t>
            </a:r>
            <a:r>
              <a:rPr lang="en-US" sz="1600" dirty="0"/>
              <a:t>&gt;</a:t>
            </a:r>
            <a:r>
              <a:rPr lang="cs-CZ" sz="1600" dirty="0"/>
              <a:t> </a:t>
            </a:r>
          </a:p>
          <a:p>
            <a:pPr marL="0" indent="0">
              <a:buNone/>
            </a:pPr>
            <a:r>
              <a:rPr lang="cs-CZ" sz="1600" dirty="0" err="1"/>
              <a:t>clicknout</a:t>
            </a:r>
            <a:r>
              <a:rPr lang="cs-CZ" sz="1600" dirty="0"/>
              <a:t> na naší místní organizaci -</a:t>
            </a:r>
            <a:r>
              <a:rPr lang="en-US" sz="1600" dirty="0"/>
              <a:t>&gt;</a:t>
            </a:r>
            <a:r>
              <a:rPr lang="cs-CZ" sz="1600" dirty="0"/>
              <a:t> otevře se nám okno s informace o naší organizaci</a:t>
            </a:r>
          </a:p>
          <a:p>
            <a:endParaRPr lang="cs-CZ" sz="1600" dirty="0"/>
          </a:p>
          <a:p>
            <a:r>
              <a:rPr lang="cs-CZ" sz="1600" dirty="0"/>
              <a:t>Následně si vybereme oblast, kterou chceme upravit. </a:t>
            </a:r>
          </a:p>
          <a:p>
            <a:r>
              <a:rPr lang="cs-CZ" sz="1600" dirty="0"/>
              <a:t>Lišta (Základní informace, Výbor apod.) a šipka na konci, tou pokračujeme na Další položky 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sz="1600" dirty="0"/>
              <a:t>Ceniny -</a:t>
            </a:r>
            <a:r>
              <a:rPr lang="en-US" sz="1600" dirty="0"/>
              <a:t>&gt;</a:t>
            </a:r>
            <a:r>
              <a:rPr lang="cs-CZ" sz="1600" dirty="0"/>
              <a:t> úplně  poslední položka je „členské příspěvky MO“ – tam je potřeba nastavit příspěvek, který platí noví členi naší MO.</a:t>
            </a:r>
          </a:p>
          <a:p>
            <a:pPr lvl="1"/>
            <a:r>
              <a:rPr lang="cs-CZ" sz="1400" dirty="0"/>
              <a:t>Klikneme na „plus“ v rohu a vyplníme všechny potřebné kolonky a klikneme na  „vytvořit“. </a:t>
            </a:r>
          </a:p>
          <a:p>
            <a:r>
              <a:rPr lang="cs-CZ" sz="1600" dirty="0"/>
              <a:t>Brigády -</a:t>
            </a:r>
            <a:r>
              <a:rPr lang="en-US" sz="1600" dirty="0"/>
              <a:t>&gt;</a:t>
            </a:r>
            <a:r>
              <a:rPr lang="cs-CZ" sz="1600" dirty="0"/>
              <a:t> vedle cenin jsou „brigády“, kde musíme znát cenu za hodinu a </a:t>
            </a:r>
            <a:r>
              <a:rPr lang="cs-CZ" sz="1600" dirty="0" err="1"/>
              <a:t>vedět</a:t>
            </a:r>
            <a:r>
              <a:rPr lang="cs-CZ" sz="1600" dirty="0"/>
              <a:t>, kdo všechno brigády v organizaci platí – u nás to je pouze mládež a dospělí. </a:t>
            </a:r>
          </a:p>
          <a:p>
            <a:pPr lvl="1"/>
            <a:r>
              <a:rPr lang="cs-CZ" sz="1400" dirty="0"/>
              <a:t>Klikneme na „plus“ v rohu a vyplníme všechny potřebné kolonky a klikneme na  „vytvořit“. </a:t>
            </a:r>
          </a:p>
          <a:p>
            <a:r>
              <a:rPr lang="cs-CZ" sz="1600" dirty="0"/>
              <a:t>U všech ostatních nastavení je princip stejný, vždy je karta, která se otevře z hlavního menu (jak jsou ceniny, brigády apod.) a všude jsou karty, kde se údaje přidávají </a:t>
            </a:r>
            <a:r>
              <a:rPr lang="cs-CZ" sz="1600" dirty="0" err="1"/>
              <a:t>pluskem</a:t>
            </a:r>
            <a:r>
              <a:rPr lang="cs-CZ" sz="1600" dirty="0"/>
              <a:t>. </a:t>
            </a:r>
          </a:p>
          <a:p>
            <a:endParaRPr lang="cs-CZ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80C474-1074-2C40-CB0E-8E239E8CA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820" y="269349"/>
            <a:ext cx="2868762" cy="1485664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282352-833C-1A5F-145C-47ABCDF23A59}"/>
              </a:ext>
            </a:extLst>
          </p:cNvPr>
          <p:cNvCxnSpPr>
            <a:cxnSpLocks/>
          </p:cNvCxnSpPr>
          <p:nvPr/>
        </p:nvCxnSpPr>
        <p:spPr>
          <a:xfrm flipV="1">
            <a:off x="8064137" y="514151"/>
            <a:ext cx="1000021" cy="117748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D358E8A-F2A6-585C-1A32-C3AE95C35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197" y="1858618"/>
            <a:ext cx="2868762" cy="1485664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AC2F05-942B-BA21-79EC-C11196ED2648}"/>
              </a:ext>
            </a:extLst>
          </p:cNvPr>
          <p:cNvCxnSpPr>
            <a:cxnSpLocks/>
          </p:cNvCxnSpPr>
          <p:nvPr/>
        </p:nvCxnSpPr>
        <p:spPr>
          <a:xfrm flipV="1">
            <a:off x="8064137" y="2333897"/>
            <a:ext cx="3729445" cy="33092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2F8276A8-2523-8445-23E3-598E8C8A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312" y="3375968"/>
            <a:ext cx="2868762" cy="168059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67CFB6-305D-2F80-321A-E36E181F3318}"/>
              </a:ext>
            </a:extLst>
          </p:cNvPr>
          <p:cNvCxnSpPr>
            <a:cxnSpLocks/>
          </p:cNvCxnSpPr>
          <p:nvPr/>
        </p:nvCxnSpPr>
        <p:spPr>
          <a:xfrm>
            <a:off x="8064137" y="3614057"/>
            <a:ext cx="3635830" cy="57912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5E3ED436-2390-948A-7CBF-D8EF94D25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158" y="5088246"/>
            <a:ext cx="2868762" cy="1293103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6B9FEB7-6F1A-F7F9-DC81-3C753056BF0F}"/>
              </a:ext>
            </a:extLst>
          </p:cNvPr>
          <p:cNvCxnSpPr>
            <a:cxnSpLocks/>
          </p:cNvCxnSpPr>
          <p:nvPr/>
        </p:nvCxnSpPr>
        <p:spPr>
          <a:xfrm>
            <a:off x="8110944" y="4751677"/>
            <a:ext cx="3589023" cy="39073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64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304A-79BE-616B-0F40-03BF3B764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210312"/>
            <a:ext cx="10671048" cy="768096"/>
          </a:xfrm>
        </p:spPr>
        <p:txBody>
          <a:bodyPr/>
          <a:lstStyle/>
          <a:p>
            <a:r>
              <a:rPr lang="cs-CZ" sz="3200" dirty="0"/>
              <a:t>Tvorba skupin – brigády (bez brigád)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ED376-DBAD-F0A3-2A1B-1D27963F25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5904" y="1225295"/>
            <a:ext cx="3339846" cy="5001333"/>
          </a:xfrm>
        </p:spPr>
        <p:txBody>
          <a:bodyPr/>
          <a:lstStyle/>
          <a:p>
            <a:r>
              <a:rPr lang="cs-CZ" dirty="0"/>
              <a:t>Když chceme vytvořit skupiny clenu, u kterých nechceme hradit brigády (v naši MO zeny, ZTP a důchodce nad 60let), tak si musíme nejprve vytvořit skupiny v základních informacích o MO (konfigurace skupin)</a:t>
            </a:r>
          </a:p>
          <a:p>
            <a:r>
              <a:rPr lang="cs-CZ" dirty="0"/>
              <a:t>Pote v záložce Brigády vytvoříme Konfiguraci brigádnických povinnosti s nulami pro dane skupiny osob (vybereme Skupinu osob a pote danou vytvořenou skupinu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E92A9-428D-3B83-CC95-C3E8BFB9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7EEBA3-17A3-FE64-E647-11E829FE3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873" y="731520"/>
            <a:ext cx="3843937" cy="2333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894851-F8FF-F21D-D31F-2EA6AA46E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074" y="2466336"/>
            <a:ext cx="3339846" cy="2200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F4B985-59DF-B62F-EAA0-2A1B5D499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873" y="4524865"/>
            <a:ext cx="4067201" cy="227538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22E3017-444F-F05F-1F65-580D32CD8B8E}"/>
              </a:ext>
            </a:extLst>
          </p:cNvPr>
          <p:cNvCxnSpPr>
            <a:cxnSpLocks/>
          </p:cNvCxnSpPr>
          <p:nvPr/>
        </p:nvCxnSpPr>
        <p:spPr>
          <a:xfrm flipV="1">
            <a:off x="3387633" y="2333135"/>
            <a:ext cx="1576253" cy="97893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93F67E-586B-20A1-1F0B-182F49911C0E}"/>
              </a:ext>
            </a:extLst>
          </p:cNvPr>
          <p:cNvCxnSpPr>
            <a:cxnSpLocks/>
          </p:cNvCxnSpPr>
          <p:nvPr/>
        </p:nvCxnSpPr>
        <p:spPr>
          <a:xfrm flipV="1">
            <a:off x="3545964" y="3725961"/>
            <a:ext cx="5047110" cy="44706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0FCD60-10EB-083D-3EEE-C993F7296671}"/>
              </a:ext>
            </a:extLst>
          </p:cNvPr>
          <p:cNvCxnSpPr>
            <a:cxnSpLocks/>
          </p:cNvCxnSpPr>
          <p:nvPr/>
        </p:nvCxnSpPr>
        <p:spPr>
          <a:xfrm>
            <a:off x="3750372" y="4629911"/>
            <a:ext cx="690756" cy="3718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55F0D8-069E-EBB1-5C65-BAD26C2CEE2C}"/>
              </a:ext>
            </a:extLst>
          </p:cNvPr>
          <p:cNvCxnSpPr>
            <a:cxnSpLocks/>
          </p:cNvCxnSpPr>
          <p:nvPr/>
        </p:nvCxnSpPr>
        <p:spPr>
          <a:xfrm>
            <a:off x="3177562" y="5276027"/>
            <a:ext cx="1348311" cy="83224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476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49" y="1827057"/>
            <a:ext cx="5805571" cy="2483685"/>
          </a:xfrm>
        </p:spPr>
        <p:txBody>
          <a:bodyPr/>
          <a:lstStyle/>
          <a:p>
            <a:r>
              <a:rPr lang="cs-CZ" dirty="0"/>
              <a:t>Více podrobností až budeme aktivně vydávat – po vydání prvních kusů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" id="{8E8E6382-84E0-47AA-A2A2-8ED603AAB26E}" vid="{692203AD-8BB8-47BB-AF1A-2D7F125D9E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15258006A16484BADBAB8309713EFB4" ma:contentTypeVersion="15" ma:contentTypeDescription="Vytvoří nový dokument" ma:contentTypeScope="" ma:versionID="4d9edad20463e1c235e83dfe78d3619f">
  <xsd:schema xmlns:xsd="http://www.w3.org/2001/XMLSchema" xmlns:xs="http://www.w3.org/2001/XMLSchema" xmlns:p="http://schemas.microsoft.com/office/2006/metadata/properties" xmlns:ns2="76f00e2f-1261-4861-aed4-058e31539f4e" xmlns:ns3="eaf8ce27-1adf-4aac-a52a-94a1816cc3bd" targetNamespace="http://schemas.microsoft.com/office/2006/metadata/properties" ma:root="true" ma:fieldsID="f6a1d8c85352db62603cd09280f02e92" ns2:_="" ns3:_="">
    <xsd:import namespace="76f00e2f-1261-4861-aed4-058e31539f4e"/>
    <xsd:import namespace="eaf8ce27-1adf-4aac-a52a-94a1816cc3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f00e2f-1261-4861-aed4-058e31539f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69d4f9f8-a0a8-4cb8-8840-0a83330049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f8ce27-1adf-4aac-a52a-94a1816cc3b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756e863-cadc-4357-aa98-0589b9d95527}" ma:internalName="TaxCatchAll" ma:showField="CatchAllData" ma:web="eaf8ce27-1adf-4aac-a52a-94a1816cc3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f8ce27-1adf-4aac-a52a-94a1816cc3bd" xsi:nil="true"/>
    <MediaServiceKeyPoints xmlns="76f00e2f-1261-4861-aed4-058e31539f4e" xsi:nil="true"/>
    <lcf76f155ced4ddcb4097134ff3c332f xmlns="76f00e2f-1261-4861-aed4-058e31539f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89FC748-0956-41E3-A7D7-378D5B66645E}"/>
</file>

<file path=customXml/itemProps2.xml><?xml version="1.0" encoding="utf-8"?>
<ds:datastoreItem xmlns:ds="http://schemas.openxmlformats.org/officeDocument/2006/customXml" ds:itemID="{69060146-7700-4F6C-986B-89E3839BD4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35FEF8-1733-4347-95CE-3BB62B2B8DD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{D7DDC259-60F0-41E4-9599-3B15C9D3685C}tf78438558_win32</Template>
  <TotalTime>179</TotalTime>
  <Words>735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Sabon Next LT</vt:lpstr>
      <vt:lpstr>Office Theme</vt:lpstr>
      <vt:lpstr>rIS - stručný přehled</vt:lpstr>
      <vt:lpstr>AGENDA</vt:lpstr>
      <vt:lpstr>Linky na stránku</vt:lpstr>
      <vt:lpstr>Jak vybrat člena</vt:lpstr>
      <vt:lpstr>Jak vybrat člena</vt:lpstr>
      <vt:lpstr>Jak vybrat člena</vt:lpstr>
      <vt:lpstr>Jak vybrat člena</vt:lpstr>
      <vt:lpstr>Jak vybrat člena</vt:lpstr>
      <vt:lpstr>Jak vybrat člena</vt:lpstr>
      <vt:lpstr>Vydání povolenky a známky</vt:lpstr>
      <vt:lpstr>Vydání povolenky a známky</vt:lpstr>
      <vt:lpstr>Nastavení organizace</vt:lpstr>
      <vt:lpstr>Tvorba skupin – brigády (bez brigád)</vt:lpstr>
      <vt:lpstr>Více podrobností až budeme aktivně vydávat – po vydání prvních kusů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 - navod</dc:title>
  <dc:subject/>
  <dc:creator>Greslova, Ema</dc:creator>
  <cp:lastModifiedBy>Greslova, Ema</cp:lastModifiedBy>
  <cp:revision>1</cp:revision>
  <dcterms:created xsi:type="dcterms:W3CDTF">2023-11-08T16:23:25Z</dcterms:created>
  <dcterms:modified xsi:type="dcterms:W3CDTF">2023-11-28T17:51:24Z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0x010100A15258006A16484BADBAB8309713EFB4</vt:lpwstr>
  </property>
  <property fmtid="{D5CDD505-2E9C-101B-9397-08002B2CF9AE}" pid="3" name="MediaServiceImageTags">
    <vt:lpwstr/>
  </property>
</Properties>
</file>